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395537"/>
            <a:ext cx="911542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089" y="3284984"/>
            <a:ext cx="9810750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31500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71703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653" y="4724029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3605" y="574260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6208" y="5742601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34" y="4077072"/>
            <a:ext cx="110299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12776"/>
            <a:ext cx="601027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0862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785" y="514450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8314" y="5144502"/>
            <a:ext cx="22538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645024"/>
            <a:ext cx="5419725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5684" y="3573016"/>
            <a:ext cx="1461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66912"/>
            <a:ext cx="117919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894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66862"/>
            <a:ext cx="11239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7348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504950"/>
            <a:ext cx="93726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628800"/>
            <a:ext cx="7705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028"/>
            <a:ext cx="117252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5964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9667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3181"/>
            <a:ext cx="118110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01317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751"/>
            <a:ext cx="52578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1173480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8026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364" y="3201516"/>
            <a:ext cx="4524375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738961"/>
            <a:ext cx="10001250" cy="71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3596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573016"/>
            <a:ext cx="3390900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4937"/>
            <a:ext cx="11763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43175"/>
            <a:ext cx="107346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5025"/>
            <a:ext cx="11601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77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8218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314" y="4466028"/>
            <a:ext cx="6979877" cy="1771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891"/>
            <a:ext cx="11609834" cy="554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653" y="1390228"/>
            <a:ext cx="5372100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212976"/>
            <a:ext cx="525658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37" y="6074321"/>
            <a:ext cx="53528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7258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40968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32218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63691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936" y="4509120"/>
            <a:ext cx="2952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40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212976"/>
            <a:ext cx="417195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212976"/>
            <a:ext cx="655272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148" y="5157192"/>
            <a:ext cx="66649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28750"/>
            <a:ext cx="107918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07689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64215"/>
            <a:ext cx="10801200" cy="1791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62225"/>
            <a:ext cx="117252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573016"/>
            <a:ext cx="16031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0047"/>
            <a:ext cx="11763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95450"/>
            <a:ext cx="10458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95450"/>
            <a:ext cx="10096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47887"/>
            <a:ext cx="117252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8696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85925"/>
            <a:ext cx="111156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